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  <p:sldMasterId id="2147483668" r:id="rId4"/>
    <p:sldMasterId id="2147483685" r:id="rId5"/>
    <p:sldMasterId id="2147483702" r:id="rId6"/>
    <p:sldMasterId id="2147483719" r:id="rId7"/>
    <p:sldMasterId id="2147483736" r:id="rId8"/>
  </p:sldMasterIdLst>
  <p:notesMasterIdLst>
    <p:notesMasterId r:id="rId17"/>
  </p:notesMasterIdLst>
  <p:handoutMasterIdLst>
    <p:handoutMasterId r:id="rId18"/>
  </p:handoutMasterIdLst>
  <p:sldIdLst>
    <p:sldId id="259" r:id="rId9"/>
    <p:sldId id="266" r:id="rId10"/>
    <p:sldId id="1729" r:id="rId11"/>
    <p:sldId id="1726" r:id="rId12"/>
    <p:sldId id="1724" r:id="rId13"/>
    <p:sldId id="1727" r:id="rId14"/>
    <p:sldId id="1728" r:id="rId15"/>
    <p:sldId id="26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/>
        </p14:section>
        <p14:section name="内容页" id="{EB11151C-0E14-47B0-8218-1431BF894351}">
          <p14:sldIdLst>
            <p14:sldId id="1726"/>
            <p14:sldId id="1724"/>
            <p14:sldId id="1727"/>
            <p14:sldId id="1728"/>
            <p14:sldId id="266"/>
            <p14:sldId id="1729"/>
          </p14:sldIdLst>
        </p14:section>
        <p14:section name="封底" id="{843E591D-6EE2-4691-951C-C0C689F22170}">
          <p14:sldIdLst>
            <p14:sldId id="260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>
        <p:scale>
          <a:sx n="70" d="100"/>
          <a:sy n="70" d="100"/>
        </p:scale>
        <p:origin x="960" y="828"/>
      </p:cViewPr>
      <p:guideLst>
        <p:guide pos="3825"/>
        <p:guide orient="horz" pos="1003"/>
        <p:guide orient="horz" pos="1502"/>
        <p:guide orient="horz" pos="3123"/>
        <p:guide pos="2128"/>
        <p:guide pos="4067"/>
        <p:guide pos="5972"/>
        <p:guide pos="5292"/>
        <p:guide pos="2313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1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8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7" Type="http://schemas.openxmlformats.org/officeDocument/2006/relationships/theme" Target="../theme/theme4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9.xml"/><Relationship Id="rId8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2.xml"/><Relationship Id="rId17" Type="http://schemas.openxmlformats.org/officeDocument/2006/relationships/theme" Target="../theme/theme5.xml"/><Relationship Id="rId16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1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7" Type="http://schemas.openxmlformats.org/officeDocument/2006/relationships/theme" Target="../theme/theme6.xml"/><Relationship Id="rId16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0.xml"/><Relationship Id="rId7" Type="http://schemas.openxmlformats.org/officeDocument/2006/relationships/slideLayout" Target="../slideLayouts/slideLayout89.xml"/><Relationship Id="rId6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4.xml"/><Relationship Id="rId17" Type="http://schemas.openxmlformats.org/officeDocument/2006/relationships/theme" Target="../theme/theme7.xml"/><Relationship Id="rId16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96.xml"/><Relationship Id="rId13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2.xml"/><Relationship Id="rId1" Type="http://schemas.openxmlformats.org/officeDocument/2006/relationships/slideLayout" Target="../slideLayouts/slideLayout8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zh-CN" altLang="en-US" dirty="0"/>
              <a:t>分享</a:t>
            </a:r>
            <a:r>
              <a:rPr lang="en-US" altLang="zh-CN" dirty="0"/>
              <a:t>&amp;</a:t>
            </a:r>
            <a:r>
              <a:rPr lang="zh-CN" altLang="en-US" dirty="0"/>
              <a:t>寄语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谢宸琪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文档整理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https://github.com/ChenqiXie/words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复习策略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寄语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感悟 ？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5295" y="3474720"/>
            <a:ext cx="5747385" cy="197739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分数不是全部，拒绝唯结果论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722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高考本质上是一次筛选，一次测试，但绝不是人生成功与失败的分界线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不要因为某场考试的失败就陷入无限的自我否定，而是应该想清楚自己是否真的尽力了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高考备考的这段时光，在将来回忆的时候，会是一段无限美好，想回去又再也回不去的时光，请珍惜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......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1075055" y="43815"/>
            <a:ext cx="7480300" cy="598805"/>
          </a:xfrm>
        </p:spPr>
        <p:txBody>
          <a:bodyPr/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找准定位，好高骛远会把自己逼上绝路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想明白一件事，自己也是普通人，人外有人，总有人是自己望尘莫及的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多纵向比较，回望过去，是不是觉得过去的自己是那么的憨憨，那么说明你成长了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想清楚自己的定位，慢慢地去逼近自己的预期上限，万一你比自己预想的要强呢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......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在合适的时间做合适的事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短期来看，该学习的时候不要胡思乱想，该玩的时候不要给自己留下顾虑。最怕的就是在时间空间一直在错位，课堂上、晚自习想着娱乐，等到休息放松时又顾虑作业还没完成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长期来看，在人生中精力最旺盛的时间，尽可能地去提升自我，锻炼自己的能力，别等到年纪大了才后悔年轻时的种种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......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身体才是本钱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不要仗着年轻，就整天熬夜，哪怕是为了学习。如果方法得当，真的没必要每天熬夜到两三点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坚持锻炼，天气允许的情况下，尽量每周锻炼2-3次，离家在外，生病了多难受只有自己明白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......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珍惜眼前人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现在的同学、朋友，在多年后，再相逢也是件难事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与父母多沟通，父母也许不懂你的难，但他们一定是最希望你幸福的人，离家后，陪父母的日子也会逐渐少起来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......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spc="600" dirty="0"/>
              <a:t>感谢聆听</a:t>
            </a:r>
            <a:endParaRPr lang="zh-CN" altLang="en-US" spc="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645</Words>
  <Application>WPS 演示</Application>
  <PresentationFormat>宽屏</PresentationFormat>
  <Paragraphs>48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8</vt:i4>
      </vt:variant>
    </vt:vector>
  </HeadingPairs>
  <TitlesOfParts>
    <vt:vector size="29" baseType="lpstr">
      <vt:lpstr>Arial</vt:lpstr>
      <vt:lpstr>宋体</vt:lpstr>
      <vt:lpstr>Wingdings</vt:lpstr>
      <vt:lpstr>Segoe UI Light</vt:lpstr>
      <vt:lpstr>微软雅黑</vt:lpstr>
      <vt:lpstr>Calibri</vt:lpstr>
      <vt:lpstr>等线</vt:lpstr>
      <vt:lpstr>Segoe UI</vt:lpstr>
      <vt:lpstr>Impact</vt:lpstr>
      <vt:lpstr>Arial Unicode MS</vt:lpstr>
      <vt:lpstr>思源黑体 CN Heavy</vt:lpstr>
      <vt:lpstr>思源黑体 Regular</vt:lpstr>
      <vt:lpstr>黑体</vt:lpstr>
      <vt:lpstr>Wingdings</vt:lpstr>
      <vt:lpstr>Office 主题​​</vt:lpstr>
      <vt:lpstr>1_OfficePLUS</vt:lpstr>
      <vt:lpstr>1_Office 主题​​</vt:lpstr>
      <vt:lpstr>2_Office 主题​​</vt:lpstr>
      <vt:lpstr>3_Office 主题​​</vt:lpstr>
      <vt:lpstr>4_Office 主题​​</vt:lpstr>
      <vt:lpstr>5_Office 主题​​</vt:lpstr>
      <vt:lpstr>上海交通大学通用PPT模板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72966</cp:lastModifiedBy>
  <cp:revision>120</cp:revision>
  <dcterms:created xsi:type="dcterms:W3CDTF">2019-01-23T14:14:00Z</dcterms:created>
  <dcterms:modified xsi:type="dcterms:W3CDTF">2021-02-24T06:23:07Z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2052-10.1.0.7224</vt:lpwstr>
  </property>
</Properties>
</file>

<file path=docProps/thumbnail.jpeg>
</file>